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77" r:id="rId2"/>
    <p:sldId id="302" r:id="rId3"/>
    <p:sldId id="295" r:id="rId4"/>
    <p:sldId id="299" r:id="rId5"/>
    <p:sldId id="298" r:id="rId6"/>
    <p:sldId id="286" r:id="rId7"/>
    <p:sldId id="279" r:id="rId8"/>
    <p:sldId id="272" r:id="rId9"/>
    <p:sldId id="281" r:id="rId10"/>
    <p:sldId id="276" r:id="rId11"/>
    <p:sldId id="282" r:id="rId12"/>
    <p:sldId id="283" r:id="rId13"/>
    <p:sldId id="271" r:id="rId14"/>
    <p:sldId id="293" r:id="rId15"/>
    <p:sldId id="273" r:id="rId16"/>
    <p:sldId id="301" r:id="rId17"/>
    <p:sldId id="275" r:id="rId18"/>
    <p:sldId id="280" r:id="rId19"/>
    <p:sldId id="278" r:id="rId20"/>
    <p:sldId id="289" r:id="rId21"/>
    <p:sldId id="274" r:id="rId22"/>
    <p:sldId id="288" r:id="rId23"/>
    <p:sldId id="297" r:id="rId24"/>
    <p:sldId id="285" r:id="rId25"/>
    <p:sldId id="290" r:id="rId26"/>
    <p:sldId id="292" r:id="rId27"/>
    <p:sldId id="284" r:id="rId28"/>
    <p:sldId id="291" r:id="rId29"/>
    <p:sldId id="287" r:id="rId30"/>
    <p:sldId id="296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94720"/>
  </p:normalViewPr>
  <p:slideViewPr>
    <p:cSldViewPr snapToGrid="0" snapToObjects="1">
      <p:cViewPr varScale="1">
        <p:scale>
          <a:sx n="108" d="100"/>
          <a:sy n="108" d="100"/>
        </p:scale>
        <p:origin x="13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24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980DF-7528-D748-9E02-7448F4E50ED0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5B14F-2757-614E-BE2E-AF809714E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54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5B14F-2757-614E-BE2E-AF809714EAD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63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8084C4-3508-3045-9950-3E62C2BC8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00B4DC-EF63-9743-99F8-23B87416A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E93FE7-53DE-444C-B9A2-79404FC09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0B25-CB75-0A4C-93EE-4110A0116F2B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9CC32B-BCD0-8648-8020-3285104D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9F794E-6529-7A47-9ADF-0618C7173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C2B9-E3AB-5440-9968-137A1199EA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12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EF3144-AC5B-1D4F-8F91-87B2955E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6E80E0-EB73-C840-9F42-1E7C5BA1A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A9C929-523F-F74C-9F88-68D6955C8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0B25-CB75-0A4C-93EE-4110A0116F2B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93CF00-EB40-D34A-8DBC-3CF06E380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1137C0-A129-2E41-B56D-F2AF4849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C2B9-E3AB-5440-9968-137A1199EA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82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B11A7EB-3F16-7243-9BF9-729CC5C70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A3DA454-AE02-A24F-8EF7-53795E45D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64F5D1-0C0D-C548-A918-B028EEC7D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0B25-CB75-0A4C-93EE-4110A0116F2B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E2088A-6D42-204A-BCF3-C2D337D8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7CD2EE-EFC0-B04A-9725-97CA26C5E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C2B9-E3AB-5440-9968-137A1199EA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11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3AF1EB-861A-FB4F-8EB7-55BDC6E7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F533E5-250A-D44D-BD05-0B4B39D9F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5BF460-5B7B-3244-99A7-AC3C30390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0B25-CB75-0A4C-93EE-4110A0116F2B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85B96C-4729-1E41-8803-023846C0C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92435E-956B-1E4C-AFC4-B4C3FEF3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C2B9-E3AB-5440-9968-137A1199EA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80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087B6-1791-5745-96BB-46843C0F1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9E97FF-8788-FA48-8BD6-ED0573DBC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D97CBF-32D5-FD49-B0A8-89F11961D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0B25-CB75-0A4C-93EE-4110A0116F2B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79796D-3F13-2241-B215-505F593C7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07987B-23A3-084F-9A1F-8FF98DBF9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C2B9-E3AB-5440-9968-137A1199EA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50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0A86CB-901D-B94E-8306-42D7C9FA1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A90630-280E-B040-8387-BCF889A5D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B14391-7703-904D-A323-305124F32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04FAAD-3F49-2649-B737-EDB5933A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0B25-CB75-0A4C-93EE-4110A0116F2B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FD9266-0AEF-044B-B39E-F4CC4FB25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88E68A-09A8-DB45-B3C8-706DFD929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C2B9-E3AB-5440-9968-137A1199EA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18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13C15-23BC-0248-ABDD-313909A1C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108D9B-9E11-1841-9CB7-92A1C4974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72D2E8-C1DB-D34E-A1B2-8ADC811F5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DAB7A1D-E042-2B4C-BC14-015707865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DB193EC-75C4-6640-8AD3-C13502EC8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457E3C3-EBFC-8743-A861-77AC152C8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0B25-CB75-0A4C-93EE-4110A0116F2B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9542EF5-9858-7E4E-AA18-F1DAF322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47A86AC-8CB1-1A4B-910B-4FCD090B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C2B9-E3AB-5440-9968-137A1199EA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68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8E7DE-34B2-F946-A10F-7D8A212A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A2AC8A2-B45F-B546-B8D9-1EB013C9E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0B25-CB75-0A4C-93EE-4110A0116F2B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BFDF83-942C-644A-8831-DE0868234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967C71-99A8-A64F-9C51-EE9E3627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C2B9-E3AB-5440-9968-137A1199EA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57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84127AB-55C3-384C-970D-B7C0BCB94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0B25-CB75-0A4C-93EE-4110A0116F2B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917FFD8-1755-BD4B-BA6D-599396F97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D136F0-3EC4-5946-8E79-737C8EB54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C2B9-E3AB-5440-9968-137A1199EA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57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E83B3D-5FD0-A74D-A8B7-80B4C946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084AED-A069-E042-9BF5-6D53A9925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4C74C8-027D-854C-B9AC-7EB7FC491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7A9B66-4755-1844-ACED-F42BEF22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0B25-CB75-0A4C-93EE-4110A0116F2B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49C4C2-B563-EE4D-B007-C787E9B8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C8AD96-16EF-9246-8B3A-7135BF046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C2B9-E3AB-5440-9968-137A1199EA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24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C0C118-DEA0-F14A-8B6E-7BC1CDB78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E9B1AF-8A9D-DE4C-AC37-34517C3DD6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22FA5C-BCD7-A14B-A7C3-120F8214E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86CE4F-76E9-2449-85AD-8E8A70A00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0B25-CB75-0A4C-93EE-4110A0116F2B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AD6827-0321-4B41-B7B9-E5E679847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C32E06-6B95-5841-AE32-DC21FCF2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C2B9-E3AB-5440-9968-137A1199EA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0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7BCD1E3-2122-7541-9970-C1D9ACFE9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B99BC3-355E-5744-93B6-60F6F1802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BEC511-53CE-4542-A91C-3A8E68E90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30B25-CB75-0A4C-93EE-4110A0116F2B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8588BF-9A35-704B-ABA3-E23E5F17C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BDC237-52BE-BE46-8B2F-BA92CF409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4C2B9-E3AB-5440-9968-137A1199EA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01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D15CC8-5C7A-4441-A07A-5ADDBE4D1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125" y="613930"/>
            <a:ext cx="5247194" cy="1325563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+mn-lt"/>
                <a:cs typeface="Arial" panose="020B0604020202020204" pitchFamily="34" charset="0"/>
              </a:rPr>
              <a:t>Séance VMA …. après l’effort ……le réconfort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CA4CCB6-80FF-474D-BE17-4CBEEF685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07" y="365125"/>
            <a:ext cx="2876550" cy="38354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DE9F32A-9FD6-B444-9590-1D4F63D55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894" y="1690688"/>
            <a:ext cx="2876550" cy="38354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9BFE8EF-C985-2440-95F3-7633F4CF9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727" y="2961408"/>
            <a:ext cx="6927273" cy="389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21E00F-C68B-A54A-B421-F14BB7140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207" y="371411"/>
            <a:ext cx="9114306" cy="98688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+mn-lt"/>
              </a:rPr>
              <a:t>20 </a:t>
            </a:r>
            <a:r>
              <a:rPr lang="fr-FR" dirty="0" err="1">
                <a:latin typeface="+mn-lt"/>
              </a:rPr>
              <a:t>Oct</a:t>
            </a:r>
            <a:r>
              <a:rPr lang="fr-FR" dirty="0">
                <a:latin typeface="+mn-lt"/>
              </a:rPr>
              <a:t> 2019: Le marathon de la presqu’île heureux le boss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C2C5EF5-AD32-AA4E-82E0-46BC510D9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7" y="1690469"/>
            <a:ext cx="6908976" cy="518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03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5202A2A-94CF-D149-9AB0-D5228995D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605" y="348062"/>
            <a:ext cx="10515600" cy="102354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+mn-lt"/>
              </a:rPr>
              <a:t>11 </a:t>
            </a:r>
            <a:r>
              <a:rPr lang="fr-FR" dirty="0" err="1">
                <a:latin typeface="+mn-lt"/>
              </a:rPr>
              <a:t>Nov</a:t>
            </a:r>
            <a:r>
              <a:rPr lang="fr-FR" dirty="0">
                <a:latin typeface="+mn-lt"/>
              </a:rPr>
              <a:t> 2019, </a:t>
            </a:r>
            <a:r>
              <a:rPr lang="fr-FR" dirty="0" err="1">
                <a:latin typeface="+mn-lt"/>
              </a:rPr>
              <a:t>Behobia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san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Sebastian</a:t>
            </a:r>
            <a:r>
              <a:rPr lang="fr-FR" dirty="0">
                <a:latin typeface="+mn-lt"/>
              </a:rPr>
              <a:t>, terrible météo pour </a:t>
            </a:r>
            <a:r>
              <a:rPr lang="fr-FR" dirty="0" err="1">
                <a:latin typeface="+mn-lt"/>
              </a:rPr>
              <a:t>Jérome</a:t>
            </a:r>
            <a:r>
              <a:rPr lang="fr-FR" dirty="0">
                <a:latin typeface="+mn-lt"/>
              </a:rPr>
              <a:t> &amp; Johnny, Thierry &amp; Valérie!!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8F6669E-38C0-5549-8F8D-29E2AEEC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630" y="1829799"/>
            <a:ext cx="3670845" cy="489445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6CB7BEB-1E96-0249-BB59-53AB67290C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69" t="3247" r="14168" b="30607"/>
          <a:stretch/>
        </p:blipFill>
        <p:spPr>
          <a:xfrm>
            <a:off x="5594208" y="2514601"/>
            <a:ext cx="5876239" cy="399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26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347F7C-A1F6-C644-B346-FA6732F2A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237" y="284448"/>
            <a:ext cx="8135296" cy="643868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+mn-lt"/>
              </a:rPr>
              <a:t>17 </a:t>
            </a:r>
            <a:r>
              <a:rPr lang="fr-FR" dirty="0" err="1">
                <a:latin typeface="+mn-lt"/>
              </a:rPr>
              <a:t>Nov</a:t>
            </a:r>
            <a:r>
              <a:rPr lang="fr-FR" dirty="0">
                <a:latin typeface="+mn-lt"/>
              </a:rPr>
              <a:t> 2019: Les boucles </a:t>
            </a:r>
            <a:r>
              <a:rPr lang="fr-FR" dirty="0" err="1">
                <a:latin typeface="+mn-lt"/>
              </a:rPr>
              <a:t>lantonnaises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6F8435-D4F8-2B4A-9A0E-81BC9207D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02CA1BA-B93A-4D47-A424-083EAF5FC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3" y="1097331"/>
            <a:ext cx="11488525" cy="57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8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95192F-EE8F-304A-9BB2-5E41DD37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0364" y="4796236"/>
            <a:ext cx="4564105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latin typeface="+mn-lt"/>
              </a:rPr>
              <a:t>Chapeaux bas à nos champions!!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762315-35FC-D346-AF40-AAB8AA64D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457" y="-2"/>
            <a:ext cx="4779868" cy="35849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44294C1-019B-0F47-AC58-FB4D6BA81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3619700" cy="48262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CB86A5E-7B88-654A-8D6B-FF8F762CD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700" y="1793303"/>
            <a:ext cx="3798523" cy="506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90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9C4FBD-0874-364C-90EC-0829B481F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665" y="276577"/>
            <a:ext cx="11211901" cy="865364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latin typeface="+mn-lt"/>
              </a:rPr>
              <a:t>24 </a:t>
            </a:r>
            <a:r>
              <a:rPr lang="fr-FR" sz="4000" dirty="0" err="1">
                <a:latin typeface="+mn-lt"/>
              </a:rPr>
              <a:t>Nov</a:t>
            </a:r>
            <a:r>
              <a:rPr lang="fr-FR" sz="4000" dirty="0">
                <a:latin typeface="+mn-lt"/>
              </a:rPr>
              <a:t> 2019: Cross du sud ouest, Jeannot encore devant!!</a:t>
            </a:r>
            <a:endParaRPr lang="fr-FR" sz="4000" baseline="30000" dirty="0"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EB7830-1734-954F-AD5E-35EE52642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615" y="1478376"/>
            <a:ext cx="6804061" cy="51030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B6B14C4-C954-DC4C-B869-61EB96D16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65" y="1478377"/>
            <a:ext cx="3827285" cy="510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72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8AE1FD-C6A3-D343-9DB8-9B89029E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585" y="335415"/>
            <a:ext cx="6999113" cy="1562310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latin typeface="+mn-lt"/>
              </a:rPr>
              <a:t>1</a:t>
            </a:r>
            <a:r>
              <a:rPr lang="fr-FR" sz="4000" baseline="30000" dirty="0">
                <a:latin typeface="+mn-lt"/>
              </a:rPr>
              <a:t>er</a:t>
            </a:r>
            <a:r>
              <a:rPr lang="fr-FR" sz="4000" dirty="0">
                <a:latin typeface="+mn-lt"/>
              </a:rPr>
              <a:t> Déc 2019:                          belles performances des rouges aux 10 km d’Arcachon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01050CF-0ADA-C840-ABBE-936B3E31E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81" y="3121227"/>
            <a:ext cx="2101935" cy="37367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20EE266-3489-CD4C-B887-FC292B732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437" y="2207172"/>
            <a:ext cx="8268139" cy="465082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166724C-E5F0-2E4C-9CAE-BD5A597B6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16570"/>
            <a:ext cx="3898860" cy="292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19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8D9FF46-E2CA-834F-A706-E4EA12684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674" y="2194871"/>
            <a:ext cx="7877839" cy="39389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39B67F4-B2BF-B347-942F-9399075D8B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00" t="8750" r="46645" b="32077"/>
          <a:stretch/>
        </p:blipFill>
        <p:spPr>
          <a:xfrm>
            <a:off x="-1" y="1534530"/>
            <a:ext cx="2664179" cy="304875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11D1C1F-5E93-FC4F-8E54-627388CFD3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17" t="9280" r="43497" b="32365"/>
          <a:stretch/>
        </p:blipFill>
        <p:spPr>
          <a:xfrm>
            <a:off x="9241536" y="4060995"/>
            <a:ext cx="2950464" cy="2805563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5A2D338F-C2FE-6645-9AF6-64E2E9DCE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846" y="583588"/>
            <a:ext cx="8012289" cy="854075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latin typeface="+mn-lt"/>
              </a:rPr>
              <a:t>7 Déc 2019: </a:t>
            </a:r>
            <a:r>
              <a:rPr lang="fr-FR" sz="4000" dirty="0" err="1">
                <a:latin typeface="+mn-lt"/>
              </a:rPr>
              <a:t>Trail</a:t>
            </a:r>
            <a:r>
              <a:rPr lang="fr-FR" sz="4000" dirty="0">
                <a:latin typeface="+mn-lt"/>
              </a:rPr>
              <a:t> du téléthon de </a:t>
            </a:r>
            <a:r>
              <a:rPr lang="fr-FR" sz="4000" dirty="0" err="1">
                <a:latin typeface="+mn-lt"/>
              </a:rPr>
              <a:t>Bouliac</a:t>
            </a:r>
            <a:endParaRPr lang="fr-FR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6806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2B12452-4A33-C84C-BBD8-725D68B19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70" y="2546721"/>
            <a:ext cx="3972552" cy="297941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42033F6-8CB2-E242-AAB0-8FD10BFDE5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95" t="2703" r="18230"/>
          <a:stretch/>
        </p:blipFill>
        <p:spPr>
          <a:xfrm>
            <a:off x="4504267" y="1744263"/>
            <a:ext cx="7437463" cy="4858341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BDFCE11B-4A8D-3A46-8ECD-7BC68455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466" y="343677"/>
            <a:ext cx="7784747" cy="988187"/>
          </a:xfrm>
        </p:spPr>
        <p:txBody>
          <a:bodyPr>
            <a:noAutofit/>
          </a:bodyPr>
          <a:lstStyle/>
          <a:p>
            <a:pPr algn="ctr"/>
            <a:r>
              <a:rPr lang="fr-FR" sz="3600" dirty="0">
                <a:latin typeface="+mn-lt"/>
              </a:rPr>
              <a:t>Magnifiques parcours de 10 ou 20kms et 2 coupes de plus pour running </a:t>
            </a:r>
            <a:r>
              <a:rPr lang="fr-FR" sz="3600" dirty="0" err="1">
                <a:latin typeface="+mn-lt"/>
              </a:rPr>
              <a:t>lanton</a:t>
            </a:r>
            <a:endParaRPr lang="fr-FR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6395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575526-3706-4448-A752-AB1132FC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33" y="381139"/>
            <a:ext cx="8805333" cy="93625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+mn-lt"/>
              </a:rPr>
              <a:t>21 Déc 2019 : Ronde de noël à Salles,                et 1 et 2 et 3 et 4 premières marches!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CEECDC8-5FEC-3547-A9B0-3DD4DB4626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77"/>
          <a:stretch/>
        </p:blipFill>
        <p:spPr>
          <a:xfrm>
            <a:off x="1265" y="1850261"/>
            <a:ext cx="3498099" cy="38723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81409E4-0050-864F-8312-8459A075C8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71"/>
          <a:stretch/>
        </p:blipFill>
        <p:spPr>
          <a:xfrm>
            <a:off x="9039615" y="1850262"/>
            <a:ext cx="3152385" cy="387232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EA0A231-DB4D-7045-84E2-989CE287C2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25" t="5245" b="2918"/>
          <a:stretch/>
        </p:blipFill>
        <p:spPr>
          <a:xfrm>
            <a:off x="3478668" y="1850262"/>
            <a:ext cx="2740960" cy="38723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A4D92A1-0426-0A4A-9C75-7930CB0FBC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23" t="15966"/>
          <a:stretch/>
        </p:blipFill>
        <p:spPr>
          <a:xfrm>
            <a:off x="6164984" y="1850262"/>
            <a:ext cx="2874631" cy="387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7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D2797-AFAC-FE40-862D-DD346327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889" y="216522"/>
            <a:ext cx="4965699" cy="844634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+mn-lt"/>
              </a:rPr>
              <a:t>Soirée resto à Audenge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4EDB6BA-A6C6-2B4B-A573-387F5CC2C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1207"/>
            <a:ext cx="2656793" cy="265679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9A0A1FB-AEE3-7D4C-822C-E2E8424AE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99" y="0"/>
            <a:ext cx="3429001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66AA012-7ED0-F745-A86F-8075932C3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345" y="1325608"/>
            <a:ext cx="4157472" cy="554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0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2194389-1B60-3D4D-9EDF-77B44689B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041" t="18991" r="51969" b="38681"/>
          <a:stretch/>
        </p:blipFill>
        <p:spPr>
          <a:xfrm>
            <a:off x="5266396" y="2950262"/>
            <a:ext cx="3744026" cy="390773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CF21DD8-DE77-A645-836A-0C97A66A4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6" t="2637" r="16511" b="28375"/>
          <a:stretch/>
        </p:blipFill>
        <p:spPr>
          <a:xfrm>
            <a:off x="9021711" y="3257997"/>
            <a:ext cx="3170289" cy="360000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358172B-2154-A74D-A8EF-1184BDE37D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14" t="18607" r="18606" b="22016"/>
          <a:stretch/>
        </p:blipFill>
        <p:spPr>
          <a:xfrm>
            <a:off x="-12193" y="-1"/>
            <a:ext cx="3097349" cy="336004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0A260E1-7BD2-954F-B328-BABA8B88C5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989" b="32573"/>
          <a:stretch/>
        </p:blipFill>
        <p:spPr>
          <a:xfrm>
            <a:off x="-11289" y="3333700"/>
            <a:ext cx="3097348" cy="35243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43C27CE-FDEA-3644-A470-988C35826AB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59" r="-761" b="27261"/>
          <a:stretch/>
        </p:blipFill>
        <p:spPr>
          <a:xfrm>
            <a:off x="8869244" y="-11290"/>
            <a:ext cx="3334045" cy="342900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E1CA964-D18F-2541-B368-4A473CA8A4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148" t="4500" r="4265"/>
          <a:stretch/>
        </p:blipFill>
        <p:spPr>
          <a:xfrm>
            <a:off x="3085155" y="383821"/>
            <a:ext cx="5785977" cy="263309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C9AA675-3F8F-8441-888D-3BCA9A64512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" t="-1" r="28519" b="36042"/>
          <a:stretch/>
        </p:blipFill>
        <p:spPr>
          <a:xfrm>
            <a:off x="3084252" y="3016918"/>
            <a:ext cx="3219668" cy="384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44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744972-6536-6843-8135-B93CF45F0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9" y="481715"/>
            <a:ext cx="5313670" cy="1325563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latin typeface="+mn-lt"/>
              </a:rPr>
              <a:t>26 </a:t>
            </a:r>
            <a:r>
              <a:rPr lang="fr-FR" sz="4000" dirty="0" err="1">
                <a:latin typeface="+mn-lt"/>
              </a:rPr>
              <a:t>janv</a:t>
            </a:r>
            <a:r>
              <a:rPr lang="fr-FR" sz="4000" dirty="0">
                <a:latin typeface="+mn-lt"/>
              </a:rPr>
              <a:t> 2020, entraînement sur la presqu’île….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DEB47CB-3738-D249-8B51-8382F9D5D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756" y="4677"/>
            <a:ext cx="6098244" cy="457368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ECB5AB6-D37C-EE4E-B4D8-3DD335934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90" y="2284316"/>
            <a:ext cx="6098246" cy="457368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1E73A59-F979-3F41-BD68-48B09BFC1685}"/>
              </a:ext>
            </a:extLst>
          </p:cNvPr>
          <p:cNvSpPr txBox="1"/>
          <p:nvPr/>
        </p:nvSpPr>
        <p:spPr>
          <a:xfrm>
            <a:off x="7089425" y="5056461"/>
            <a:ext cx="4052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…. soleil et mer bleu, qui dit mieux ?</a:t>
            </a:r>
          </a:p>
        </p:txBody>
      </p:sp>
    </p:spTree>
    <p:extLst>
      <p:ext uri="{BB962C8B-B14F-4D97-AF65-F5344CB8AC3E}">
        <p14:creationId xmlns:p14="http://schemas.microsoft.com/office/powerpoint/2010/main" val="3020955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493153-98C9-BF42-BDB5-3288AEDC3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89" y="2396948"/>
            <a:ext cx="4768889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latin typeface="+mn-lt"/>
              </a:rPr>
              <a:t>Opération commando à </a:t>
            </a:r>
            <a:r>
              <a:rPr lang="fr-FR" sz="4000" dirty="0" err="1">
                <a:latin typeface="+mn-lt"/>
              </a:rPr>
              <a:t>Piraillan</a:t>
            </a:r>
            <a:endParaRPr lang="fr-FR" sz="4000" dirty="0"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AD3FFBC-0897-0D43-B3DA-F3DB12D5F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738" t="8877" r="2584" b="2433"/>
          <a:stretch/>
        </p:blipFill>
        <p:spPr>
          <a:xfrm>
            <a:off x="6156960" y="3225"/>
            <a:ext cx="6037368" cy="68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64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B9D638-8F10-484B-8ABD-53794E177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331966"/>
            <a:ext cx="10229850" cy="1325563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+mn-lt"/>
              </a:rPr>
              <a:t>2 Février2020: la foulée des plaines du </a:t>
            </a:r>
            <a:r>
              <a:rPr lang="fr-FR" sz="4000" dirty="0" err="1">
                <a:latin typeface="+mn-lt"/>
              </a:rPr>
              <a:t>Teich</a:t>
            </a:r>
            <a:br>
              <a:rPr lang="fr-FR" sz="4000" dirty="0">
                <a:latin typeface="+mn-lt"/>
              </a:rPr>
            </a:br>
            <a:r>
              <a:rPr lang="fr-FR" sz="4000" dirty="0">
                <a:latin typeface="+mn-lt"/>
              </a:rPr>
              <a:t>Bravo les filles…..et les gars!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755508F-1B95-BF40-BA9D-A06C33899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3702" y="1600377"/>
            <a:ext cx="3787720" cy="5050295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4EA34B2-B8A7-794F-BA4F-D745EB07DB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11" r="170" b="42682"/>
          <a:stretch/>
        </p:blipFill>
        <p:spPr>
          <a:xfrm>
            <a:off x="440983" y="2350429"/>
            <a:ext cx="6908084" cy="430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07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743D99-B556-7147-AEDD-71CBA971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978" y="394393"/>
            <a:ext cx="4038247" cy="719328"/>
          </a:xfrm>
        </p:spPr>
        <p:txBody>
          <a:bodyPr/>
          <a:lstStyle/>
          <a:p>
            <a:r>
              <a:rPr lang="fr-FR" dirty="0">
                <a:latin typeface="+mn-lt"/>
              </a:rPr>
              <a:t>Raclette partie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30156CD-E971-5540-8934-331102E8E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978" y="1546002"/>
            <a:ext cx="3795360" cy="50604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6B8274A-0D0E-E142-A9C6-9653A2920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203" y="-5147"/>
            <a:ext cx="5147360" cy="686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78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224E5D-48AD-A744-881C-AF890F4D6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5" y="149645"/>
            <a:ext cx="9286875" cy="1325563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+mn-lt"/>
              </a:rPr>
              <a:t>22 Février 2020: sortie interclub à Audenge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4EDD5D1-9E23-8D4A-ACF3-E6BA430C63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23" t="13810" r="13952" b="8438"/>
          <a:stretch/>
        </p:blipFill>
        <p:spPr>
          <a:xfrm>
            <a:off x="9572818" y="1986156"/>
            <a:ext cx="2619182" cy="367295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EA78E5D-95A7-4246-97FD-8800112C2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67" t="5576" r="9558" b="20289"/>
          <a:stretch/>
        </p:blipFill>
        <p:spPr>
          <a:xfrm>
            <a:off x="0" y="1656821"/>
            <a:ext cx="6634161" cy="446175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BE42980-F075-464A-8DB6-41022F6B56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20" b="22824"/>
          <a:stretch/>
        </p:blipFill>
        <p:spPr>
          <a:xfrm>
            <a:off x="6634161" y="3326452"/>
            <a:ext cx="2938657" cy="31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0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D4E5C9-4C50-114A-B35F-BAF9F1F4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321" y="160117"/>
            <a:ext cx="10511719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latin typeface="+mn-lt"/>
              </a:rPr>
              <a:t>1</a:t>
            </a:r>
            <a:r>
              <a:rPr lang="fr-FR" sz="4000" baseline="30000" dirty="0">
                <a:latin typeface="+mn-lt"/>
              </a:rPr>
              <a:t>er</a:t>
            </a:r>
            <a:r>
              <a:rPr lang="fr-FR" sz="4000" dirty="0">
                <a:latin typeface="+mn-lt"/>
              </a:rPr>
              <a:t> mars 2020 à Bazas, Jeannot champion de Gironde du semi-marathon en 1h53’27’’ !!!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404DEE4-3646-EF42-9711-424CBC275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5" b="20996"/>
          <a:stretch/>
        </p:blipFill>
        <p:spPr>
          <a:xfrm>
            <a:off x="3509335" y="1597025"/>
            <a:ext cx="4919693" cy="526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15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CC78E0-B876-9F4C-AA32-2F317F484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6" y="264319"/>
            <a:ext cx="12049126" cy="1050925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+mn-lt"/>
              </a:rPr>
              <a:t>1</a:t>
            </a:r>
            <a:r>
              <a:rPr lang="fr-FR" baseline="30000" dirty="0">
                <a:latin typeface="+mn-lt"/>
              </a:rPr>
              <a:t>er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juil</a:t>
            </a:r>
            <a:r>
              <a:rPr lang="fr-FR" dirty="0">
                <a:latin typeface="+mn-lt"/>
              </a:rPr>
              <a:t> 2020, entraînement/pique-nique sur la presqu’île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F17879C-01A5-014D-BC2F-C2E10B997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2071687"/>
            <a:ext cx="6029325" cy="452199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9E9050D-F090-8F4F-AA21-8A89D5645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25" y="1606550"/>
            <a:ext cx="2733675" cy="36449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106584E-45B4-5249-BAF0-64FEAA935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5888" y="2771774"/>
            <a:ext cx="3043238" cy="405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77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60022F8-5CBA-5B42-9518-F60922B62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11739" y="1364256"/>
            <a:ext cx="4129777" cy="550636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DDD3C9C-C7FD-8F46-A65A-B5284B499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63" y="367663"/>
            <a:ext cx="6646152" cy="996593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latin typeface="+mn-lt"/>
              </a:rPr>
              <a:t>12 juillet 2020, sortie du dimanche              à St Brice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E45469B-D204-FF4B-ABB8-BF6FF7CE22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8FFA307-2477-1F4B-B4B9-A2FC7B86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3" t="7862" r="8051" b="-6255"/>
          <a:stretch/>
        </p:blipFill>
        <p:spPr>
          <a:xfrm>
            <a:off x="8041516" y="-1425"/>
            <a:ext cx="4150484" cy="628497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BD21418-6208-7149-9A58-AEB7388CF1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679" t="20703" r="2679" b="-20703"/>
          <a:stretch/>
        </p:blipFill>
        <p:spPr>
          <a:xfrm>
            <a:off x="-102477" y="1808131"/>
            <a:ext cx="4014216" cy="53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02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46172F-02B3-8349-940F-84294F151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314" y="365126"/>
            <a:ext cx="7401539" cy="88794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>
                <a:latin typeface="+mn-lt"/>
              </a:rPr>
              <a:t>29 Août, Laurent </a:t>
            </a:r>
            <a:r>
              <a:rPr lang="fr-FR" sz="4000" dirty="0" err="1">
                <a:latin typeface="+mn-lt"/>
              </a:rPr>
              <a:t>auTrail</a:t>
            </a:r>
            <a:r>
              <a:rPr lang="fr-FR" sz="4000" dirty="0">
                <a:latin typeface="+mn-lt"/>
              </a:rPr>
              <a:t> des 6 burons, 1</a:t>
            </a:r>
            <a:r>
              <a:rPr lang="fr-FR" sz="4000" baseline="30000" dirty="0">
                <a:latin typeface="+mn-lt"/>
              </a:rPr>
              <a:t>ère</a:t>
            </a:r>
            <a:r>
              <a:rPr lang="fr-FR" sz="4000" dirty="0">
                <a:latin typeface="+mn-lt"/>
              </a:rPr>
              <a:t> course post-</a:t>
            </a:r>
            <a:r>
              <a:rPr lang="fr-FR" sz="4000" dirty="0" err="1">
                <a:latin typeface="+mn-lt"/>
              </a:rPr>
              <a:t>covid</a:t>
            </a:r>
            <a:r>
              <a:rPr lang="fr-FR" sz="4000" dirty="0">
                <a:latin typeface="+mn-lt"/>
              </a:rPr>
              <a:t>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85A468-9BF9-A941-A2C1-7E1D912A1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384" y="1629606"/>
            <a:ext cx="3711746" cy="494899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E9961DE-4D4A-5445-93E3-863E7A87D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749" y="1643894"/>
            <a:ext cx="3711747" cy="494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1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436D88-2E69-774A-ACF4-FEBF6A17E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563" y="95961"/>
            <a:ext cx="10515600" cy="1161257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+mn-lt"/>
              </a:rPr>
              <a:t>30 Août 2020: </a:t>
            </a:r>
            <a:r>
              <a:rPr lang="fr-FR" sz="4000" dirty="0" err="1">
                <a:latin typeface="+mn-lt"/>
              </a:rPr>
              <a:t>Ekiden</a:t>
            </a:r>
            <a:r>
              <a:rPr lang="fr-FR" sz="4000" dirty="0">
                <a:latin typeface="+mn-lt"/>
              </a:rPr>
              <a:t> </a:t>
            </a:r>
            <a:r>
              <a:rPr lang="fr-FR" sz="4000" dirty="0" err="1">
                <a:latin typeface="+mn-lt"/>
              </a:rPr>
              <a:t>intraclub</a:t>
            </a:r>
            <a:r>
              <a:rPr lang="fr-FR" sz="4000" dirty="0">
                <a:latin typeface="+mn-lt"/>
              </a:rPr>
              <a:t> à </a:t>
            </a:r>
            <a:r>
              <a:rPr lang="fr-FR" sz="4000" dirty="0" err="1">
                <a:latin typeface="+mn-lt"/>
              </a:rPr>
              <a:t>Andernos</a:t>
            </a:r>
            <a:endParaRPr lang="fr-FR" sz="4000" dirty="0">
              <a:latin typeface="+mn-lt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79CBB6C-99F1-8A49-B099-0388E6842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744" y="1228725"/>
            <a:ext cx="4221954" cy="5629274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11F1D98-74A1-194F-BFA7-B89D303C8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746" y="1228725"/>
            <a:ext cx="4221955" cy="562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0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70CB30C-538E-564B-91FE-81097348E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76" y="1186972"/>
            <a:ext cx="9175559" cy="516125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BF5EE6E-896B-4E4C-85D0-B5C189F19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384" y="0"/>
            <a:ext cx="3008567" cy="401142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3A985F3-8F44-2947-AD42-9A01E92DCEA8}"/>
              </a:ext>
            </a:extLst>
          </p:cNvPr>
          <p:cNvSpPr txBox="1"/>
          <p:nvPr/>
        </p:nvSpPr>
        <p:spPr>
          <a:xfrm>
            <a:off x="2936055" y="239543"/>
            <a:ext cx="3507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Cidre &amp; galette</a:t>
            </a:r>
          </a:p>
        </p:txBody>
      </p:sp>
    </p:spTree>
    <p:extLst>
      <p:ext uri="{BB962C8B-B14F-4D97-AF65-F5344CB8AC3E}">
        <p14:creationId xmlns:p14="http://schemas.microsoft.com/office/powerpoint/2010/main" val="833304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BFD5F0-BF84-C247-A9DC-7C8688B59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10" y="680022"/>
            <a:ext cx="5257800" cy="1877441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+mn-lt"/>
              </a:rPr>
              <a:t>…Le mot de la fin:</a:t>
            </a:r>
            <a:br>
              <a:rPr lang="fr-FR" dirty="0">
                <a:latin typeface="+mn-lt"/>
              </a:rPr>
            </a:br>
            <a:r>
              <a:rPr lang="fr-FR" dirty="0">
                <a:latin typeface="+mn-lt"/>
              </a:rPr>
              <a:t>« continuer à courir pour garder le sourire »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EF7931-7667-A540-99CD-D4CA30F7A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075" y="123079"/>
            <a:ext cx="5657850" cy="661575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73E799C-C6D7-9446-8557-EED669169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698" y="3230880"/>
            <a:ext cx="2697766" cy="329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29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BEF5E4-E507-6E4F-93DE-9740137E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133" y="198319"/>
            <a:ext cx="4029075" cy="1325563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+mn-lt"/>
              </a:rPr>
              <a:t>6 juillet 2019: </a:t>
            </a:r>
            <a:r>
              <a:rPr lang="fr-FR" dirty="0" err="1">
                <a:latin typeface="+mn-lt"/>
              </a:rPr>
              <a:t>Paëla</a:t>
            </a:r>
            <a:r>
              <a:rPr lang="fr-FR" dirty="0">
                <a:latin typeface="+mn-lt"/>
              </a:rPr>
              <a:t> partie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7F6E64-96A3-7346-B905-1ADE96A8B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498" y="1685924"/>
            <a:ext cx="3682824" cy="491043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B9ABB02-3D99-1847-883E-E45F33D51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1644"/>
            <a:ext cx="4751034" cy="633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2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BD7F9E89-4648-7E41-8AD7-A42CDB071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675" t="16891" r="-20696" b="48980"/>
          <a:stretch/>
        </p:blipFill>
        <p:spPr>
          <a:xfrm>
            <a:off x="7607836" y="-19898"/>
            <a:ext cx="5444680" cy="18859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3B1FF85-BC06-2B44-94EF-31AE7000EC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44" r="1580" b="4464"/>
          <a:stretch/>
        </p:blipFill>
        <p:spPr>
          <a:xfrm>
            <a:off x="0" y="-19898"/>
            <a:ext cx="4341218" cy="689218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001E620-1405-714B-9BBB-B32C2A3F87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69" r="7425" b="4593"/>
          <a:stretch/>
        </p:blipFill>
        <p:spPr>
          <a:xfrm>
            <a:off x="4271969" y="-19898"/>
            <a:ext cx="3930400" cy="52214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46B0299-49D3-894B-ACB1-BDFDD2FF3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2369" y="1541039"/>
            <a:ext cx="3998438" cy="533125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34E536C-F345-4242-B470-4F76CD78FE59}"/>
              </a:ext>
            </a:extLst>
          </p:cNvPr>
          <p:cNvSpPr txBox="1"/>
          <p:nvPr/>
        </p:nvSpPr>
        <p:spPr>
          <a:xfrm>
            <a:off x="4132266" y="5392727"/>
            <a:ext cx="4264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19 sept 2019 : Séance de récupération….on est pas bien sur le bassin ?</a:t>
            </a:r>
          </a:p>
        </p:txBody>
      </p:sp>
    </p:spTree>
    <p:extLst>
      <p:ext uri="{BB962C8B-B14F-4D97-AF65-F5344CB8AC3E}">
        <p14:creationId xmlns:p14="http://schemas.microsoft.com/office/powerpoint/2010/main" val="80404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1793AD-910D-7546-99C7-4A575638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378" y="179385"/>
            <a:ext cx="8428564" cy="1141415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latin typeface="+mn-lt"/>
              </a:rPr>
              <a:t>6 </a:t>
            </a:r>
            <a:r>
              <a:rPr lang="fr-FR" sz="4000" dirty="0" err="1">
                <a:latin typeface="+mn-lt"/>
              </a:rPr>
              <a:t>oct</a:t>
            </a:r>
            <a:r>
              <a:rPr lang="fr-FR" sz="4000" dirty="0">
                <a:latin typeface="+mn-lt"/>
              </a:rPr>
              <a:t> 2019: 10km de Pessac, 36’34 et 49’55</a:t>
            </a:r>
            <a:br>
              <a:rPr lang="fr-FR" sz="4000" dirty="0">
                <a:latin typeface="+mn-lt"/>
              </a:rPr>
            </a:br>
            <a:r>
              <a:rPr lang="fr-FR" sz="4000" dirty="0">
                <a:latin typeface="+mn-lt"/>
              </a:rPr>
              <a:t> 2</a:t>
            </a:r>
            <a:r>
              <a:rPr lang="fr-FR" sz="4000" baseline="30000" dirty="0">
                <a:latin typeface="+mn-lt"/>
              </a:rPr>
              <a:t>ième </a:t>
            </a:r>
            <a:r>
              <a:rPr lang="fr-FR" sz="4000" dirty="0">
                <a:latin typeface="+mn-lt"/>
              </a:rPr>
              <a:t>marche pour Jeannot et Thierry!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E5185CB-E192-AD45-9EC2-F67BF72F3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28" t="3802"/>
          <a:stretch/>
        </p:blipFill>
        <p:spPr>
          <a:xfrm>
            <a:off x="2943224" y="1566807"/>
            <a:ext cx="6238873" cy="5291194"/>
          </a:xfrm>
        </p:spPr>
      </p:pic>
    </p:spTree>
    <p:extLst>
      <p:ext uri="{BB962C8B-B14F-4D97-AF65-F5344CB8AC3E}">
        <p14:creationId xmlns:p14="http://schemas.microsoft.com/office/powerpoint/2010/main" val="771309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2B9D21-8604-C341-94B5-4A8B43897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628" y="235303"/>
            <a:ext cx="804651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latin typeface="+mn-lt"/>
              </a:rPr>
              <a:t>13 </a:t>
            </a:r>
            <a:r>
              <a:rPr lang="fr-FR" sz="4000" dirty="0" err="1">
                <a:latin typeface="+mn-lt"/>
              </a:rPr>
              <a:t>Oct</a:t>
            </a:r>
            <a:r>
              <a:rPr lang="fr-FR" sz="4000" dirty="0">
                <a:latin typeface="+mn-lt"/>
              </a:rPr>
              <a:t> 2019: Michel, Laurianne et Fabrice aux Foulées du Bassin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F8B4380-D92A-AD43-82A5-AABA983F1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580" y="1943100"/>
            <a:ext cx="4640086" cy="464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69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8C077B-F581-E64A-B5B3-53B77B39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259" y="246220"/>
            <a:ext cx="824865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latin typeface="+mn-lt"/>
              </a:rPr>
              <a:t>14 </a:t>
            </a:r>
            <a:r>
              <a:rPr lang="fr-FR" sz="4000" dirty="0" err="1">
                <a:latin typeface="+mn-lt"/>
              </a:rPr>
              <a:t>Oct</a:t>
            </a:r>
            <a:r>
              <a:rPr lang="fr-FR" sz="4000" dirty="0">
                <a:latin typeface="+mn-lt"/>
              </a:rPr>
              <a:t> 2019: La ronde des foies gras, 27km en « </a:t>
            </a:r>
            <a:r>
              <a:rPr lang="fr-FR" sz="4000" dirty="0" err="1">
                <a:latin typeface="+mn-lt"/>
              </a:rPr>
              <a:t>Run</a:t>
            </a:r>
            <a:r>
              <a:rPr lang="fr-FR" sz="4000" dirty="0">
                <a:latin typeface="+mn-lt"/>
              </a:rPr>
              <a:t> and bike » ou solo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36AF14-ED1C-3048-A8BE-8F4AB758D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2" y="2678622"/>
            <a:ext cx="2873525" cy="383136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38CD9AD-43C8-CA43-8FDE-09F28BBB7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078" y="1824731"/>
            <a:ext cx="6247012" cy="468525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655738E-0FA8-CC4D-BAA4-D370CEB04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3090" y="2661510"/>
            <a:ext cx="2886358" cy="38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47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2620B8-31D2-F14F-8925-529E52DCC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03" y="752305"/>
            <a:ext cx="4148093" cy="55307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ADE9154-EADF-D545-974D-F6CA66D08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53" y="752305"/>
            <a:ext cx="4148093" cy="553079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C82EA73-2D2B-8841-A5B6-C9A1D28D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4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751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328</Words>
  <Application>Microsoft Office PowerPoint</Application>
  <PresentationFormat>Grand écran</PresentationFormat>
  <Paragraphs>30</Paragraphs>
  <Slides>30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Thème Office</vt:lpstr>
      <vt:lpstr>Séance VMA …. après l’effort ……le réconfort</vt:lpstr>
      <vt:lpstr>Présentation PowerPoint</vt:lpstr>
      <vt:lpstr>Présentation PowerPoint</vt:lpstr>
      <vt:lpstr>6 juillet 2019: Paëla partie</vt:lpstr>
      <vt:lpstr>Présentation PowerPoint</vt:lpstr>
      <vt:lpstr>6 oct 2019: 10km de Pessac, 36’34 et 49’55  2ième marche pour Jeannot et Thierry!</vt:lpstr>
      <vt:lpstr>13 Oct 2019: Michel, Laurianne et Fabrice aux Foulées du Bassin </vt:lpstr>
      <vt:lpstr>14 Oct 2019: La ronde des foies gras, 27km en « Run and bike » ou solo</vt:lpstr>
      <vt:lpstr>Présentation PowerPoint</vt:lpstr>
      <vt:lpstr>20 Oct 2019: Le marathon de la presqu’île heureux le boss</vt:lpstr>
      <vt:lpstr>11 Nov 2019, Behobia san Sebastian, terrible météo pour Jérome &amp; Johnny, Thierry &amp; Valérie!! </vt:lpstr>
      <vt:lpstr>17 Nov 2019: Les boucles lantonnaises</vt:lpstr>
      <vt:lpstr>Chapeaux bas à nos champions!!</vt:lpstr>
      <vt:lpstr>24 Nov 2019: Cross du sud ouest, Jeannot encore devant!!</vt:lpstr>
      <vt:lpstr>1er Déc 2019:                          belles performances des rouges aux 10 km d’Arcachon </vt:lpstr>
      <vt:lpstr>7 Déc 2019: Trail du téléthon de Bouliac</vt:lpstr>
      <vt:lpstr>Magnifiques parcours de 10 ou 20kms et 2 coupes de plus pour running lanton</vt:lpstr>
      <vt:lpstr>21 Déc 2019 : Ronde de noël à Salles,                et 1 et 2 et 3 et 4 premières marches!</vt:lpstr>
      <vt:lpstr>Soirée resto à Audenge</vt:lpstr>
      <vt:lpstr>26 janv 2020, entraînement sur la presqu’île….</vt:lpstr>
      <vt:lpstr>Opération commando à Piraillan</vt:lpstr>
      <vt:lpstr>2 Février2020: la foulée des plaines du Teich Bravo les filles…..et les gars!</vt:lpstr>
      <vt:lpstr>Raclette partie</vt:lpstr>
      <vt:lpstr>22 Février 2020: sortie interclub à Audenge</vt:lpstr>
      <vt:lpstr>1er mars 2020 à Bazas, Jeannot champion de Gironde du semi-marathon en 1h53’27’’ !!!</vt:lpstr>
      <vt:lpstr>1er juil 2020, entraînement/pique-nique sur la presqu’île</vt:lpstr>
      <vt:lpstr>12 juillet 2020, sortie du dimanche              à St Brice</vt:lpstr>
      <vt:lpstr>29 Août, Laurent auTrail des 6 burons, 1ère course post-covid!</vt:lpstr>
      <vt:lpstr>30 Août 2020: Ekiden intraclub à Andernos</vt:lpstr>
      <vt:lpstr>…Le mot de la fin: « continuer à courir pour garder le sourire 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extraordinaire</dc:title>
  <dc:creator>Thomas Terrien</dc:creator>
  <cp:lastModifiedBy>Christelle BORDENS</cp:lastModifiedBy>
  <cp:revision>69</cp:revision>
  <dcterms:created xsi:type="dcterms:W3CDTF">2020-10-25T20:30:33Z</dcterms:created>
  <dcterms:modified xsi:type="dcterms:W3CDTF">2020-11-23T08:41:32Z</dcterms:modified>
</cp:coreProperties>
</file>